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Производственная практика в качестве :Помощника врача </a:t>
            </a:r>
            <a:r>
              <a:rPr lang="ru-RU" dirty="0" smtClean="0"/>
              <a:t>стационара(</a:t>
            </a:r>
            <a:r>
              <a:rPr lang="ru-RU" smtClean="0"/>
              <a:t>терапевта,хирурга,акушер-гинеколога).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Азнакаево 2016.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ru-RU" dirty="0" smtClean="0"/>
              <a:t>Манипуляции.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178696" cy="5277200"/>
          </a:xfrm>
        </p:spPr>
        <p:txBody>
          <a:bodyPr/>
          <a:lstStyle/>
          <a:p>
            <a:r>
              <a:rPr lang="ru-RU" dirty="0" smtClean="0"/>
              <a:t>Оценка результатов лабораторно- инструментальных исследований:</a:t>
            </a:r>
          </a:p>
          <a:p>
            <a:pPr>
              <a:buNone/>
            </a:pPr>
            <a:r>
              <a:rPr lang="ru-RU" dirty="0" smtClean="0"/>
              <a:t>Общего анализа </a:t>
            </a:r>
            <a:r>
              <a:rPr lang="ru-RU" dirty="0" err="1" smtClean="0"/>
              <a:t>крови,анализов</a:t>
            </a:r>
            <a:r>
              <a:rPr lang="ru-RU" dirty="0" smtClean="0"/>
              <a:t> </a:t>
            </a:r>
            <a:r>
              <a:rPr lang="ru-RU" dirty="0" err="1" smtClean="0"/>
              <a:t>мочи,биохимического</a:t>
            </a:r>
            <a:r>
              <a:rPr lang="ru-RU" dirty="0" smtClean="0"/>
              <a:t> </a:t>
            </a:r>
            <a:r>
              <a:rPr lang="ru-RU" dirty="0" err="1" smtClean="0"/>
              <a:t>анализа</a:t>
            </a:r>
            <a:r>
              <a:rPr lang="ru-RU" dirty="0" smtClean="0"/>
              <a:t> </a:t>
            </a:r>
            <a:r>
              <a:rPr lang="ru-RU" dirty="0" err="1" smtClean="0"/>
              <a:t>крови,Экг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hfI-KgMb7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764704"/>
            <a:ext cx="432048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wSp2katM7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48680"/>
            <a:ext cx="4258816" cy="5688632"/>
          </a:xfrm>
        </p:spPr>
      </p:pic>
      <p:pic>
        <p:nvPicPr>
          <p:cNvPr id="5" name="Рисунок 4" descr="AXjZ_UPnb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995936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лекарственных средств на срок годности</a:t>
            </a:r>
            <a:endParaRPr lang="ru-RU" dirty="0"/>
          </a:p>
        </p:txBody>
      </p:sp>
      <p:pic>
        <p:nvPicPr>
          <p:cNvPr id="4" name="Содержимое 3" descr="92p1j6TTv3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408712" cy="55172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564904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Азнакаевская</a:t>
            </a:r>
            <a:r>
              <a:rPr lang="ru-RU" dirty="0" smtClean="0"/>
              <a:t> ЦРБ(хирургическое отделение).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496944" cy="56612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/>
              <a:t>              Манипуляции.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Аускультация живота.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Перкуссия живота.</a:t>
            </a:r>
            <a:endParaRPr lang="ru-RU" dirty="0"/>
          </a:p>
        </p:txBody>
      </p:sp>
      <p:pic>
        <p:nvPicPr>
          <p:cNvPr id="4" name="Рисунок 3" descr="8EtBkF6s7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052736"/>
            <a:ext cx="3456384" cy="2520280"/>
          </a:xfrm>
          <a:prstGeom prst="rect">
            <a:avLst/>
          </a:prstGeom>
        </p:spPr>
      </p:pic>
      <p:pic>
        <p:nvPicPr>
          <p:cNvPr id="5" name="Рисунок 4" descr="YsvssJ-th-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717032"/>
            <a:ext cx="352839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sz="1800" dirty="0" smtClean="0"/>
              <a:t>ПАЛЬПАЦИЯ И ПЕРКУССИЯ ПЕЧЕНИ. ПАЛЬПАЦИЯ ЖЕЛЧНОГО ПУЗЫРЯ.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OMq4miQ6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384376" cy="3789040"/>
          </a:xfrm>
          <a:prstGeom prst="rect">
            <a:avLst/>
          </a:prstGeom>
        </p:spPr>
      </p:pic>
      <p:pic>
        <p:nvPicPr>
          <p:cNvPr id="5" name="Рисунок 4" descr="irsKpxamv5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345638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Выполнение очистительной клизмы.</a:t>
            </a:r>
            <a:endParaRPr lang="ru-RU" dirty="0"/>
          </a:p>
        </p:txBody>
      </p:sp>
      <p:pic>
        <p:nvPicPr>
          <p:cNvPr id="4" name="Рисунок 3" descr="bzBzieHU33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3579862" cy="4752528"/>
          </a:xfrm>
          <a:prstGeom prst="rect">
            <a:avLst/>
          </a:prstGeom>
        </p:spPr>
      </p:pic>
      <p:pic>
        <p:nvPicPr>
          <p:cNvPr id="5" name="Рисунок 4" descr="cKuVElEz0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672408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ru-RU" dirty="0" smtClean="0"/>
              <a:t>Промывание желудка.</a:t>
            </a:r>
            <a:endParaRPr lang="ru-RU" dirty="0"/>
          </a:p>
        </p:txBody>
      </p:sp>
      <p:pic>
        <p:nvPicPr>
          <p:cNvPr id="4" name="Рисунок 3" descr="P2CWf00rT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54450" cy="5417840"/>
          </a:xfrm>
          <a:prstGeom prst="rect">
            <a:avLst/>
          </a:prstGeom>
        </p:spPr>
      </p:pic>
      <p:pic>
        <p:nvPicPr>
          <p:cNvPr id="5" name="Рисунок 4" descr="Clis4XG5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3854450" cy="5417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Гинекологическое отделение.</a:t>
            </a:r>
            <a:endParaRPr lang="ru-RU" dirty="0"/>
          </a:p>
        </p:txBody>
      </p:sp>
      <p:pic>
        <p:nvPicPr>
          <p:cNvPr id="4" name="Содержимое 3" descr="g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056784" cy="47525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Гинекологическое отделение.</a:t>
            </a:r>
            <a:endParaRPr lang="ru-RU" dirty="0"/>
          </a:p>
        </p:txBody>
      </p:sp>
      <p:pic>
        <p:nvPicPr>
          <p:cNvPr id="4" name="Содержимое 3" descr="21siIvFvty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816424" cy="2692896"/>
          </a:xfrm>
        </p:spPr>
      </p:pic>
      <p:pic>
        <p:nvPicPr>
          <p:cNvPr id="5" name="Рисунок 4" descr="ie8nEP4mU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836712"/>
            <a:ext cx="3816424" cy="2664296"/>
          </a:xfrm>
          <a:prstGeom prst="rect">
            <a:avLst/>
          </a:prstGeom>
        </p:spPr>
      </p:pic>
      <p:pic>
        <p:nvPicPr>
          <p:cNvPr id="6" name="Рисунок 5" descr="yP0gUJW5A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4104456" cy="2852936"/>
          </a:xfrm>
          <a:prstGeom prst="rect">
            <a:avLst/>
          </a:prstGeom>
        </p:spPr>
      </p:pic>
      <p:pic>
        <p:nvPicPr>
          <p:cNvPr id="7" name="Рисунок 6" descr="ytoHg-8JT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717032"/>
            <a:ext cx="381642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/>
          <a:lstStyle/>
          <a:p>
            <a:r>
              <a:rPr lang="ru-RU" dirty="0" smtClean="0"/>
              <a:t>Терапевтическое отделение.</a:t>
            </a:r>
            <a:endParaRPr lang="ru-RU" dirty="0"/>
          </a:p>
        </p:txBody>
      </p:sp>
      <p:pic>
        <p:nvPicPr>
          <p:cNvPr id="4" name="Содержимое 3" descr="8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0089" y="1600200"/>
            <a:ext cx="7101821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1006</TotalTime>
  <Words>72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Производственная практика в качестве :Помощника врача стационара(терапевта,хирурга,акушер-гинеколога).  </vt:lpstr>
      <vt:lpstr>Азнакаевская ЦРБ(хирургическое отделение).   </vt:lpstr>
      <vt:lpstr>              Манипуляции.</vt:lpstr>
      <vt:lpstr>Слайд 4</vt:lpstr>
      <vt:lpstr>Слайд 5</vt:lpstr>
      <vt:lpstr>Слайд 6</vt:lpstr>
      <vt:lpstr>Гинекологическое отделение.</vt:lpstr>
      <vt:lpstr>Гинекологическое отделение.</vt:lpstr>
      <vt:lpstr>Терапевтическое отделение.</vt:lpstr>
      <vt:lpstr>Манипуляции.</vt:lpstr>
      <vt:lpstr>Слайд 11</vt:lpstr>
      <vt:lpstr>Проверка лекарственных средств на срок годности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Эльвина</dc:creator>
  <cp:lastModifiedBy>Эльвина</cp:lastModifiedBy>
  <cp:revision>16</cp:revision>
  <dcterms:created xsi:type="dcterms:W3CDTF">2016-08-20T13:52:51Z</dcterms:created>
  <dcterms:modified xsi:type="dcterms:W3CDTF">2016-08-24T00:40:34Z</dcterms:modified>
</cp:coreProperties>
</file>